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www.iPhoneStore.com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96F048-5867-4CB9-97A0-75A345818AA2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1EFE46-636C-4671-BD47-9B2BE41145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8637684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www.iPhoneStore.com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691E59-F12F-4173-862E-071174765429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D742FE-5DCE-43AB-A734-6F659BAED8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7425821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hyperlink" Target="https://plus.google.com/u/1/b/108528110766237922143/108528110766237922143/posts/p/pub" TargetMode="External"/><Relationship Id="rId13" Type="http://schemas.openxmlformats.org/officeDocument/2006/relationships/hyperlink" Target="mailto:support@iphonestore.com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openxmlformats.org/officeDocument/2006/relationships/hyperlink" Target="http://www.iphonestore.com/" TargetMode="External"/><Relationship Id="rId2" Type="http://schemas.openxmlformats.org/officeDocument/2006/relationships/hyperlink" Target="http://www.facebook.com/pages/IPhoneStore/1576787799247818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twitter.com/iPhoneStoreWW" TargetMode="External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0" Type="http://schemas.openxmlformats.org/officeDocument/2006/relationships/hyperlink" Target="http://www.reddit.com/user/iPhoneStore/" TargetMode="External"/><Relationship Id="rId4" Type="http://schemas.openxmlformats.org/officeDocument/2006/relationships/hyperlink" Target="https://www.youtube.com/channel/UC3Xyn_2Hjlf433e-6J-ofjw" TargetMode="External"/><Relationship Id="rId9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rticle Title and Overview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631825"/>
            <a:ext cx="9144000" cy="1871663"/>
          </a:xfrm>
        </p:spPr>
        <p:txBody>
          <a:bodyPr anchor="b">
            <a:normAutofit/>
          </a:bodyPr>
          <a:lstStyle>
            <a:lvl1pPr algn="ctr">
              <a:defRPr sz="4000" b="1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add article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2616200"/>
            <a:ext cx="9144000" cy="3314700"/>
          </a:xfrm>
        </p:spPr>
        <p:txBody>
          <a:bodyPr/>
          <a:lstStyle>
            <a:lvl1pPr marL="0" indent="0" algn="ctr">
              <a:buNone/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add overview text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80239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ep 1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10514012" cy="838200"/>
          </a:xfrm>
        </p:spPr>
        <p:txBody>
          <a:bodyPr anchor="b">
            <a:normAutofit/>
          </a:bodyPr>
          <a:lstStyle>
            <a:lvl1pPr>
              <a:defRPr sz="2400" b="1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Add step number and step text here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95800" y="2673350"/>
            <a:ext cx="3657600" cy="2997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8200" y="1295400"/>
            <a:ext cx="10515600" cy="1155700"/>
          </a:xfrm>
        </p:spPr>
        <p:txBody>
          <a:bodyPr>
            <a:normAutofit/>
          </a:bodyPr>
          <a:lstStyle>
            <a:lvl1pPr marL="0" indent="0">
              <a:buNone/>
              <a:defRPr sz="20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add step description text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4495800" y="5670550"/>
            <a:ext cx="3657600" cy="466344"/>
          </a:xfrm>
        </p:spPr>
        <p:txBody>
          <a:bodyPr>
            <a:normAutofit/>
          </a:bodyPr>
          <a:lstStyle>
            <a:lvl1pPr marL="0" indent="0">
              <a:buNone/>
              <a:defRPr sz="16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Image courtesy of: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92585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dditional Resource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1850" y="711200"/>
            <a:ext cx="10515600" cy="688975"/>
          </a:xfrm>
        </p:spPr>
        <p:txBody>
          <a:bodyPr anchor="b">
            <a:normAutofit/>
          </a:bodyPr>
          <a:lstStyle>
            <a:lvl1pPr>
              <a:defRPr sz="40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Additional Resources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1850" y="1536701"/>
            <a:ext cx="10515600" cy="4552950"/>
          </a:xfrm>
        </p:spPr>
        <p:txBody>
          <a:bodyPr/>
          <a:lstStyle>
            <a:lvl1pPr marL="457200" indent="-457200">
              <a:buFont typeface="+mj-lt"/>
              <a:buAutoNum type="arabicPeriod"/>
              <a:defRPr sz="24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links to more resources</a:t>
            </a:r>
          </a:p>
        </p:txBody>
      </p:sp>
    </p:spTree>
    <p:extLst>
      <p:ext uri="{BB962C8B-B14F-4D97-AF65-F5344CB8AC3E}">
        <p14:creationId xmlns="" xmlns:p14="http://schemas.microsoft.com/office/powerpoint/2010/main" val="3111310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ference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942975"/>
          </a:xfrm>
        </p:spPr>
        <p:txBody>
          <a:bodyPr>
            <a:normAutofit/>
          </a:bodyPr>
          <a:lstStyle>
            <a:lvl1pPr>
              <a:defRPr sz="40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511300"/>
            <a:ext cx="10515600" cy="4051300"/>
          </a:xfrm>
        </p:spPr>
        <p:txBody>
          <a:bodyPr>
            <a:normAutofit/>
          </a:bodyPr>
          <a:lstStyle>
            <a:lvl1pPr marL="514350" indent="-514350">
              <a:buFont typeface="+mj-lt"/>
              <a:buAutoNum type="arabicPeriod"/>
              <a:defRPr sz="2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 smtClean="0"/>
              <a:t>Click to add reference links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75777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pyright/Soci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hlinkClick r:id="rId2"/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86374" y="1358323"/>
            <a:ext cx="952500" cy="952500"/>
          </a:xfrm>
          <a:prstGeom prst="rect">
            <a:avLst/>
          </a:prstGeom>
        </p:spPr>
      </p:pic>
      <p:pic>
        <p:nvPicPr>
          <p:cNvPr id="4" name="Picture 3">
            <a:hlinkClick r:id="rId4"/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70260" y="1387045"/>
            <a:ext cx="1847556" cy="923778"/>
          </a:xfrm>
          <a:prstGeom prst="rect">
            <a:avLst/>
          </a:prstGeom>
        </p:spPr>
      </p:pic>
      <p:pic>
        <p:nvPicPr>
          <p:cNvPr id="8" name="Picture 7">
            <a:hlinkClick r:id="rId6"/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24931" y="1403305"/>
            <a:ext cx="964712" cy="977412"/>
          </a:xfrm>
          <a:prstGeom prst="rect">
            <a:avLst/>
          </a:prstGeom>
        </p:spPr>
      </p:pic>
      <p:pic>
        <p:nvPicPr>
          <p:cNvPr id="9" name="Picture 8">
            <a:hlinkClick r:id="rId8"/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96758" y="1354997"/>
            <a:ext cx="1091692" cy="1049704"/>
          </a:xfrm>
          <a:prstGeom prst="rect">
            <a:avLst/>
          </a:prstGeom>
        </p:spPr>
      </p:pic>
      <p:pic>
        <p:nvPicPr>
          <p:cNvPr id="10" name="Picture 9">
            <a:hlinkClick r:id="rId10"/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95565" y="1354997"/>
            <a:ext cx="1016000" cy="1016000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2842729" y="3415741"/>
            <a:ext cx="604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Click to Contact Us: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1911918" y="4387768"/>
            <a:ext cx="339234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dirty="0" smtClean="0">
                <a:latin typeface="Arial Rounded MT Bold" panose="020F0704030504030204" pitchFamily="34" charset="0"/>
                <a:hlinkClick r:id="rId12"/>
              </a:rPr>
              <a:t>iPhoneStore.com</a:t>
            </a:r>
            <a:endParaRPr lang="en-US" sz="2800" dirty="0">
              <a:latin typeface="Arial Rounded MT Bold" panose="020F0704030504030204" pitchFamily="34" charset="0"/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6323100" y="4066045"/>
            <a:ext cx="43307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effectLst/>
                <a:hlinkClick r:id="rId13"/>
              </a:rPr>
              <a:t>Email us - support@iphonestore.com</a:t>
            </a:r>
            <a:endParaRPr lang="en-US" sz="2800" b="1" dirty="0">
              <a:latin typeface="Arial Rounded MT Bold" panose="020F0704030504030204" pitchFamily="34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1305087" y="5299922"/>
            <a:ext cx="980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© 2015 iPhoneStore.com</a:t>
            </a:r>
            <a:r>
              <a:rPr lang="en-US" sz="2800" baseline="0" dirty="0" smtClean="0"/>
              <a:t> All Rights Reserved</a:t>
            </a:r>
            <a:endParaRPr lang="en-US" sz="2800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1329358" y="444500"/>
            <a:ext cx="9071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</a:t>
            </a:r>
            <a:r>
              <a:rPr lang="en-US" sz="4000" b="1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social with us!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 userDrawn="1"/>
        </p:nvSpPr>
        <p:spPr>
          <a:xfrm>
            <a:off x="791318" y="2272396"/>
            <a:ext cx="2241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effectLst/>
                <a:hlinkClick r:id="rId2"/>
              </a:rPr>
              <a:t>facebook.com/pages/</a:t>
            </a:r>
            <a:r>
              <a:rPr lang="en-US" b="1" dirty="0" err="1" smtClean="0">
                <a:effectLst/>
                <a:hlinkClick r:id="rId2"/>
              </a:rPr>
              <a:t>IPhoneStore</a:t>
            </a:r>
            <a:endParaRPr lang="en-US" b="1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5264606" y="2370997"/>
            <a:ext cx="2132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effectLst/>
                <a:hlinkClick r:id="rId6"/>
              </a:rPr>
              <a:t>twitter.com/</a:t>
            </a:r>
            <a:r>
              <a:rPr lang="en-US" b="1" dirty="0" err="1" smtClean="0">
                <a:effectLst/>
                <a:hlinkClick r:id="rId6"/>
              </a:rPr>
              <a:t>iPhoneStoreWW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27107589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5700" y="6238592"/>
            <a:ext cx="2260600" cy="54849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38200" y="6238592"/>
            <a:ext cx="3238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www.iPhoneStore.com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75014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1" r:id="rId3"/>
    <p:sldLayoutId id="2147483654" r:id="rId4"/>
    <p:sldLayoutId id="2147483658" r:id="rId5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developer.apple.com/library/ios/documentation/UserExperience/Conceptual/MobileHIG/AppIcons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support.apple.com/en-bn/HT20406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howtoisolve.com/how-to-disable-notification-and-siri-icon-on-lock-screen-in-ios-8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support.apple.com/en-bn/HT5883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theinquirer.net/inquirer/review/2303558/iphone-5s-vs-iphone-5-head-to-head-review/page/2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digitaltrends.com/mobile/can-apple-hand-over-your-fingerprint-to-the-nsa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more.com/touch-id" TargetMode="External"/><Relationship Id="rId2" Type="http://schemas.openxmlformats.org/officeDocument/2006/relationships/hyperlink" Target="https://www.apple.com/iphone-6/touch-id/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youtube.com/watch?v=TJkmc8-eyvE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digitaltrends.com/mobile/can-apple-hand-over-your-fingerprint-to-the-nsa/" TargetMode="External"/><Relationship Id="rId3" Type="http://schemas.openxmlformats.org/officeDocument/2006/relationships/hyperlink" Target="https://developer.apple.com/library/ios/documentation/UserExperience/Conceptual/MobileHIG/AppIcons.html" TargetMode="External"/><Relationship Id="rId7" Type="http://schemas.openxmlformats.org/officeDocument/2006/relationships/hyperlink" Target="http://www.theinquirer.net/inquirer/review/2303558/iphone-5s-vs-iphone-5-head-to-head-review/page/2" TargetMode="External"/><Relationship Id="rId2" Type="http://schemas.openxmlformats.org/officeDocument/2006/relationships/hyperlink" Target="http://www.imore.com/how-to-secure-iphone-ipad-touch-id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support.apple.com/en-bn/HT5883" TargetMode="External"/><Relationship Id="rId5" Type="http://schemas.openxmlformats.org/officeDocument/2006/relationships/hyperlink" Target="http://www.howtoisolve.com/how-to-disable-notification-and-siri-icon-on-lock-screen-in-ios-8/" TargetMode="External"/><Relationship Id="rId4" Type="http://schemas.openxmlformats.org/officeDocument/2006/relationships/hyperlink" Target="http://support.apple.com/en-bn/HT20406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urn on Touch ID for the lock screen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If you have been using a 4 digit </a:t>
            </a:r>
            <a:r>
              <a:rPr lang="en-US" dirty="0" err="1" smtClean="0"/>
              <a:t>passcode</a:t>
            </a:r>
            <a:r>
              <a:rPr lang="en-US" dirty="0" smtClean="0"/>
              <a:t> or a safer, longer alphanumeric code and it seems tiresome, there is now a way to keep your phone safe while avoiding the hassle of entering in a code every time. The </a:t>
            </a:r>
            <a:r>
              <a:rPr lang="en-US" dirty="0" err="1" smtClean="0"/>
              <a:t>iPhone</a:t>
            </a:r>
            <a:r>
              <a:rPr lang="en-US" dirty="0" smtClean="0"/>
              <a:t> 5s or late now allows you to use your fingerprint to access your phone. Follow these steps to learn how to turn on Touch ID easily and quickly.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881080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48964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First click on the Settings app on your </a:t>
            </a:r>
            <a:r>
              <a:rPr lang="en-US" dirty="0" err="1" smtClean="0"/>
              <a:t>homescreen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Image courtesy of: </a:t>
            </a:r>
            <a:r>
              <a:rPr lang="en-US" dirty="0" err="1" smtClean="0">
                <a:hlinkClick r:id="rId2"/>
              </a:rPr>
              <a:t>iOS</a:t>
            </a:r>
            <a:r>
              <a:rPr lang="en-US" dirty="0" smtClean="0">
                <a:hlinkClick r:id="rId2"/>
              </a:rPr>
              <a:t> Developer Library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294967295"/>
          </p:nvPr>
        </p:nvSpPr>
        <p:spPr>
          <a:xfrm>
            <a:off x="4038600" y="47625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www.iPhoneStore.com</a:t>
            </a:r>
            <a:endParaRPr lang="en-US" dirty="0"/>
          </a:p>
        </p:txBody>
      </p:sp>
      <p:pic>
        <p:nvPicPr>
          <p:cNvPr id="8" name="image10.png" descr="app_icons_home_screen_2x - Copy.png"/>
          <p:cNvPicPr/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4532244" y="2080591"/>
            <a:ext cx="3564834" cy="3541747"/>
          </a:xfrm>
          <a:prstGeom prst="rect">
            <a:avLst/>
          </a:prstGeom>
          <a:ln/>
        </p:spPr>
      </p:pic>
    </p:spTree>
    <p:extLst>
      <p:ext uri="{BB962C8B-B14F-4D97-AF65-F5344CB8AC3E}">
        <p14:creationId xmlns="" xmlns:p14="http://schemas.microsoft.com/office/powerpoint/2010/main" val="382240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Now scroll down and tap on the Touch ID &amp; </a:t>
            </a:r>
            <a:r>
              <a:rPr lang="en-US" dirty="0" err="1" smtClean="0"/>
              <a:t>Passcode</a:t>
            </a:r>
            <a:r>
              <a:rPr lang="en-US" dirty="0" smtClean="0"/>
              <a:t> option in the Settings menu.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Image courtesy of: </a:t>
            </a:r>
            <a:r>
              <a:rPr lang="en-US" dirty="0" smtClean="0">
                <a:hlinkClick r:id="rId2"/>
              </a:rPr>
              <a:t>Apple Support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294967295"/>
          </p:nvPr>
        </p:nvSpPr>
        <p:spPr>
          <a:xfrm>
            <a:off x="4038600" y="47625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www.iPhoneStore.com</a:t>
            </a:r>
            <a:endParaRPr lang="en-US" dirty="0"/>
          </a:p>
        </p:txBody>
      </p:sp>
      <p:pic>
        <p:nvPicPr>
          <p:cNvPr id="8" name="image11.png" descr="iphone6-ios8-settings-touch_id_and_passcode-en - Copy.png"/>
          <p:cNvPicPr/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4532244" y="2093843"/>
            <a:ext cx="3591340" cy="3527357"/>
          </a:xfrm>
          <a:prstGeom prst="rect">
            <a:avLst/>
          </a:prstGeom>
          <a:ln/>
        </p:spPr>
      </p:pic>
    </p:spTree>
    <p:extLst>
      <p:ext uri="{BB962C8B-B14F-4D97-AF65-F5344CB8AC3E}">
        <p14:creationId xmlns="" xmlns:p14="http://schemas.microsoft.com/office/powerpoint/2010/main" val="2377235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Now if you are prompted you will need to enter your </a:t>
            </a:r>
            <a:r>
              <a:rPr lang="en-US" dirty="0" err="1" smtClean="0"/>
              <a:t>passcode</a:t>
            </a:r>
            <a:r>
              <a:rPr lang="en-US" dirty="0" smtClean="0"/>
              <a:t> on this next screen.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Image courtesy of: </a:t>
            </a:r>
            <a:r>
              <a:rPr lang="en-US" dirty="0" err="1" smtClean="0">
                <a:hlinkClick r:id="rId2"/>
              </a:rPr>
              <a:t>Jaysukh</a:t>
            </a:r>
            <a:r>
              <a:rPr lang="en-US" dirty="0" smtClean="0">
                <a:hlinkClick r:id="rId2"/>
              </a:rPr>
              <a:t> Patel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294967295"/>
          </p:nvPr>
        </p:nvSpPr>
        <p:spPr>
          <a:xfrm>
            <a:off x="4038600" y="47625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www.iPhoneStore.com</a:t>
            </a:r>
            <a:endParaRPr lang="en-US" dirty="0"/>
          </a:p>
        </p:txBody>
      </p:sp>
      <p:pic>
        <p:nvPicPr>
          <p:cNvPr id="8" name="image03.jpg" descr="Passcode-under-Touch-ID-and-Passcode-in-iOS-8.jpg"/>
          <p:cNvPicPr/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4518991" y="2173357"/>
            <a:ext cx="3617843" cy="3462957"/>
          </a:xfrm>
          <a:prstGeom prst="rect">
            <a:avLst/>
          </a:prstGeom>
          <a:ln/>
        </p:spPr>
      </p:pic>
    </p:spTree>
    <p:extLst>
      <p:ext uri="{BB962C8B-B14F-4D97-AF65-F5344CB8AC3E}">
        <p14:creationId xmlns="" xmlns:p14="http://schemas.microsoft.com/office/powerpoint/2010/main" val="593224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Finally under the Use Touch ID For section slide the toggle to ON for the </a:t>
            </a:r>
            <a:r>
              <a:rPr lang="en-US" dirty="0" err="1" smtClean="0"/>
              <a:t>iPhone</a:t>
            </a:r>
            <a:r>
              <a:rPr lang="en-US" dirty="0" smtClean="0"/>
              <a:t> Unlock option.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Image courtesy of: </a:t>
            </a:r>
            <a:r>
              <a:rPr lang="en-US" dirty="0" smtClean="0">
                <a:hlinkClick r:id="rId2"/>
              </a:rPr>
              <a:t>Apple Support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294967295"/>
          </p:nvPr>
        </p:nvSpPr>
        <p:spPr>
          <a:xfrm>
            <a:off x="4038600" y="47625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www.iPhoneStore.com</a:t>
            </a:r>
            <a:endParaRPr lang="en-US" dirty="0"/>
          </a:p>
        </p:txBody>
      </p:sp>
      <p:pic>
        <p:nvPicPr>
          <p:cNvPr id="8" name="image07.png" descr="HT5883_04-ios8-touch_id-apple_pay-en - Copy.png"/>
          <p:cNvPicPr/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4518991" y="2080591"/>
            <a:ext cx="3591339" cy="3550237"/>
          </a:xfrm>
          <a:prstGeom prst="rect">
            <a:avLst/>
          </a:prstGeom>
          <a:ln/>
        </p:spPr>
      </p:pic>
    </p:spTree>
    <p:extLst>
      <p:ext uri="{BB962C8B-B14F-4D97-AF65-F5344CB8AC3E}">
        <p14:creationId xmlns="" xmlns:p14="http://schemas.microsoft.com/office/powerpoint/2010/main" val="1670888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5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At this point if you have set up a fingerprint already it will enable the previous setup, if you have not it will take you through the fingerprint setup process.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Image courtesy of: </a:t>
            </a:r>
            <a:r>
              <a:rPr lang="en-US" dirty="0" smtClean="0">
                <a:hlinkClick r:id="rId2"/>
              </a:rPr>
              <a:t>Madeline Bennett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294967295"/>
          </p:nvPr>
        </p:nvSpPr>
        <p:spPr>
          <a:xfrm>
            <a:off x="4038600" y="47625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www.iPhoneStore.com</a:t>
            </a:r>
            <a:endParaRPr lang="en-US" dirty="0"/>
          </a:p>
        </p:txBody>
      </p:sp>
      <p:pic>
        <p:nvPicPr>
          <p:cNvPr id="8" name="image06.jpg" descr="apple-iphone-5s-front-270x437.jpg"/>
          <p:cNvPicPr/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4518992" y="2266121"/>
            <a:ext cx="3591338" cy="3387263"/>
          </a:xfrm>
          <a:prstGeom prst="rect">
            <a:avLst/>
          </a:prstGeom>
          <a:ln/>
        </p:spPr>
      </p:pic>
    </p:spTree>
    <p:extLst>
      <p:ext uri="{BB962C8B-B14F-4D97-AF65-F5344CB8AC3E}">
        <p14:creationId xmlns="" xmlns:p14="http://schemas.microsoft.com/office/powerpoint/2010/main" val="1572473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6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That easy, you are all done! In the future when you want to unlock your </a:t>
            </a:r>
            <a:r>
              <a:rPr lang="en-US" dirty="0" err="1" smtClean="0"/>
              <a:t>iPhone</a:t>
            </a:r>
            <a:r>
              <a:rPr lang="en-US" dirty="0" smtClean="0"/>
              <a:t> you will have one simple step. Now you can know your phone is protected without the need to remember a long </a:t>
            </a:r>
            <a:r>
              <a:rPr lang="en-US" dirty="0" err="1" smtClean="0"/>
              <a:t>passcode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Image courtesy of: </a:t>
            </a:r>
            <a:r>
              <a:rPr lang="en-US" dirty="0" smtClean="0">
                <a:hlinkClick r:id="rId2"/>
              </a:rPr>
              <a:t>Andrew </a:t>
            </a:r>
            <a:r>
              <a:rPr lang="en-US" dirty="0" err="1" smtClean="0">
                <a:hlinkClick r:id="rId2"/>
              </a:rPr>
              <a:t>Cout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294967295"/>
          </p:nvPr>
        </p:nvSpPr>
        <p:spPr>
          <a:xfrm>
            <a:off x="4038600" y="47625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www.iPhoneStore.com</a:t>
            </a:r>
            <a:endParaRPr lang="en-US" dirty="0"/>
          </a:p>
        </p:txBody>
      </p:sp>
      <p:pic>
        <p:nvPicPr>
          <p:cNvPr id="9" name="image02.jpg" descr="iphone-5s-fingerprint-scanner.jpg"/>
          <p:cNvPicPr/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4532243" y="2173357"/>
            <a:ext cx="3578087" cy="3485321"/>
          </a:xfrm>
          <a:prstGeom prst="rect">
            <a:avLst/>
          </a:prstGeom>
          <a:ln/>
        </p:spPr>
      </p:pic>
    </p:spTree>
    <p:extLst>
      <p:ext uri="{BB962C8B-B14F-4D97-AF65-F5344CB8AC3E}">
        <p14:creationId xmlns="" xmlns:p14="http://schemas.microsoft.com/office/powerpoint/2010/main" val="1572473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Resources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For more information click the links below:</a:t>
            </a:r>
          </a:p>
          <a:p>
            <a:r>
              <a:rPr lang="en-US" dirty="0" smtClean="0">
                <a:hlinkClick r:id="rId2"/>
              </a:rPr>
              <a:t>https://www.apple.com/iphone-6/touch-id/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http://www.imore.com/touch-id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https://www.youtube.com/watch?v=TJkmc8-eyvE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4038600" y="47625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www.iPhoneStore.com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86588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hlinkClick r:id="rId2"/>
              </a:rPr>
              <a:t>http://www.imore.com/how-to-secure-iphone-ipad-touch-id</a:t>
            </a:r>
            <a:endParaRPr lang="en-US" dirty="0" smtClean="0"/>
          </a:p>
          <a:p>
            <a:r>
              <a:rPr lang="en-US" b="1" dirty="0" smtClean="0">
                <a:hlinkClick r:id="rId3"/>
              </a:rPr>
              <a:t>https://developer.apple.com/library/ios/documentation/UserExperience/Conceptual/MobileHIG/AppIcons.html</a:t>
            </a:r>
            <a:endParaRPr lang="en-US" dirty="0" smtClean="0"/>
          </a:p>
          <a:p>
            <a:r>
              <a:rPr lang="en-US" b="1" dirty="0" smtClean="0">
                <a:hlinkClick r:id="rId4"/>
              </a:rPr>
              <a:t>http://support.apple.com/en-bn/HT204060</a:t>
            </a:r>
            <a:endParaRPr lang="en-US" dirty="0" smtClean="0"/>
          </a:p>
          <a:p>
            <a:r>
              <a:rPr lang="en-US" b="1" dirty="0" smtClean="0">
                <a:hlinkClick r:id="rId5"/>
              </a:rPr>
              <a:t>http://www.howtoisolve.com/how-to-disable-notification-and-siri-icon-on-lock-screen-in-ios-8/</a:t>
            </a:r>
            <a:endParaRPr lang="en-US" dirty="0" smtClean="0"/>
          </a:p>
          <a:p>
            <a:r>
              <a:rPr lang="en-US" b="1" dirty="0" smtClean="0">
                <a:hlinkClick r:id="rId6"/>
              </a:rPr>
              <a:t>http://support.apple.com/en-bn/HT5883</a:t>
            </a:r>
            <a:endParaRPr lang="en-US" dirty="0" smtClean="0"/>
          </a:p>
          <a:p>
            <a:r>
              <a:rPr lang="en-US" b="1" dirty="0" smtClean="0">
                <a:hlinkClick r:id="rId7"/>
              </a:rPr>
              <a:t>http://www.theinquirer.net/inquirer/review/2303558/iphone-5s-vs-iphone-5-head-to-head-review/page/2</a:t>
            </a:r>
            <a:endParaRPr lang="en-US" dirty="0" smtClean="0"/>
          </a:p>
          <a:p>
            <a:r>
              <a:rPr lang="en-US" b="1" dirty="0" smtClean="0">
                <a:hlinkClick r:id="rId8"/>
              </a:rPr>
              <a:t>http://www.digitaltrends.com/mobile/can-apple-hand-over-your-fingerprint-to-the-nsa/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4038600" y="47625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www.iPhoneStore.com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5432946"/>
      </p:ext>
    </p:extLst>
  </p:cSld>
  <p:clrMapOvr>
    <a:masterClrMapping/>
  </p:clrMapOvr>
</p:sld>
</file>

<file path=ppt/theme/theme1.xml><?xml version="1.0" encoding="utf-8"?>
<a:theme xmlns:a="http://schemas.openxmlformats.org/drawingml/2006/main" name="Article Board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Article Board Template" id="{DDBE9E72-55A0-4022-9F3D-F100E596B8AD}" vid="{E23741BF-8BD9-4BC0-9F16-101042B80E3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Article Board Template</Template>
  <TotalTime>10</TotalTime>
  <Words>321</Words>
  <Application>Microsoft Office PowerPoint</Application>
  <PresentationFormat>Custom</PresentationFormat>
  <Paragraphs>41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Article Board Template</vt:lpstr>
      <vt:lpstr>Turn on Touch ID for the lock screen </vt:lpstr>
      <vt:lpstr>Step 1</vt:lpstr>
      <vt:lpstr>Step 2</vt:lpstr>
      <vt:lpstr>Step 3</vt:lpstr>
      <vt:lpstr>Step 4</vt:lpstr>
      <vt:lpstr>Step 5</vt:lpstr>
      <vt:lpstr>Step 6</vt:lpstr>
      <vt:lpstr>Additional Resources</vt:lpstr>
      <vt:lpstr>References</vt:lpstr>
      <vt:lpstr>Slide 10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turn on Touch ID for the lock screen of the iPhone 5s or later </dc:title>
  <dc:creator>kelly</dc:creator>
  <cp:lastModifiedBy>kelly</cp:lastModifiedBy>
  <cp:revision>4</cp:revision>
  <dcterms:created xsi:type="dcterms:W3CDTF">2015-05-04T17:59:11Z</dcterms:created>
  <dcterms:modified xsi:type="dcterms:W3CDTF">2015-05-18T18:55:19Z</dcterms:modified>
</cp:coreProperties>
</file>